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332" r:id="rId2"/>
    <p:sldId id="325" r:id="rId3"/>
    <p:sldId id="326" r:id="rId4"/>
    <p:sldId id="327" r:id="rId5"/>
    <p:sldId id="328" r:id="rId6"/>
    <p:sldId id="329" r:id="rId7"/>
    <p:sldId id="331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B050"/>
    <a:srgbClr val="D7181E"/>
    <a:srgbClr val="FFCCCC"/>
    <a:srgbClr val="FFFF99"/>
    <a:srgbClr val="B3CEE5"/>
    <a:srgbClr val="CCFF99"/>
    <a:srgbClr val="FFCC99"/>
    <a:srgbClr val="F3A67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62" autoAdjust="0"/>
    <p:restoredTop sz="96830" autoAdjust="0"/>
  </p:normalViewPr>
  <p:slideViewPr>
    <p:cSldViewPr snapToGrid="0" showGuides="1">
      <p:cViewPr>
        <p:scale>
          <a:sx n="79" d="100"/>
          <a:sy n="79" d="100"/>
        </p:scale>
        <p:origin x="-1002" y="-30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ctrTitle"/>
          </p:nvPr>
        </p:nvSpPr>
        <p:spPr>
          <a:xfrm>
            <a:off x="-2" y="0"/>
            <a:ext cx="7152770" cy="6858000"/>
          </a:xfrm>
        </p:spPr>
        <p:txBody>
          <a:bodyPr anchor="ctr">
            <a:normAutofit/>
          </a:bodyPr>
          <a:lstStyle/>
          <a:p>
            <a: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ДОРОЖНЫЕ </a:t>
            </a:r>
            <a:b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ЛОВУШКИ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52772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6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Овал 11"/>
          <p:cNvSpPr/>
          <p:nvPr/>
        </p:nvSpPr>
        <p:spPr>
          <a:xfrm>
            <a:off x="6392037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6572037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911" y="4637562"/>
            <a:ext cx="440023" cy="1568368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132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135" y="716238"/>
            <a:ext cx="5125505" cy="409662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37378" y="4993094"/>
            <a:ext cx="646725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1.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Нельзя обходить стоящий автобус ни спереди,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ни сзади! Стоящий автобус закрывает собою участок дороги,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которому в тот момент, когда вы решили перейти проезжую часть, может проезжать автомобиль. Кроме того, люди около остановки обычно спешат и забывают о безопасности.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 остановки надо двигаться в сторону ближайшего пешеходного перехода.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205" y="2047490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3040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49" y="762091"/>
            <a:ext cx="5289709" cy="409662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37378" y="5100674"/>
            <a:ext cx="64672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2.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Умейте предвидеть скрытую опасность!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Из-за стоящего транспорта, дома, забора, кустов и др. может неожиданно выехать автомобиль. Для перехода проезжей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части дороги нужно выбрать такое место, где дорога просматривается в обе стороны.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809" y="1174935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445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19" y="916616"/>
            <a:ext cx="6346162" cy="432523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0553" y="5584087"/>
            <a:ext cx="64672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3.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Где имеются 2 полосы движения в одну сторону автомобиль приближающийся со стороны края проезжей </a:t>
            </a:r>
            <a:b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части может скрывать за собой другой автомобиль.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139" y="2278330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1340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1826" y="536003"/>
            <a:ext cx="5118294" cy="455893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30311" y="5187660"/>
            <a:ext cx="64672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4.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у светофора можно встретить опасность. Водители автомобилей иногда нарушают правила дорожного движения: мчатся на высокой скорости, игнорируя сигналы светофора. Недостаточно просто ориентироваться на зеленый сигнал пешеходного светофора, а убедиться в своей безопасности перед началом движения.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920" y="1116502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2621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04" y="716003"/>
            <a:ext cx="6364826" cy="461203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26466" y="5433881"/>
            <a:ext cx="64672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5.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Перед переходом проезжей части надо оценить свои возможности и попытаться совершить переход за один прием. Если вам пришлось все-таки остановится на </a:t>
            </a:r>
            <a:r>
              <a:rPr lang="ru-RU" sz="16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сплошной линии разметки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, то необходимо стоять, помня об автомобилях двигающихся у вас  за спиной.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184" y="2331265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33269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1063" y="941278"/>
            <a:ext cx="4300563" cy="436473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02176" y="5486009"/>
            <a:ext cx="64672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Ловушка № 6.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Арки и выезды из дворов – </a:t>
            </a:r>
            <a:r>
              <a:rPr lang="ru-RU" sz="16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места скрытой опасности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. Во дворе необходимо быть бдительным, всегда смотреть во все стороны и прислушиваться к звукам приближающихся автомобилей.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4175" y="105116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ДОРОЖНЫЕ ЛОВУШКИ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1909" y="4637562"/>
              <a:ext cx="440023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833" y="2004316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7083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9024</TotalTime>
  <Words>172</Words>
  <Application>Microsoft Office PowerPoint</Application>
  <PresentationFormat>Экран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ДОРОЖНЫЕ  ЛОВУШКИ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Любовь</cp:lastModifiedBy>
  <cp:revision>293</cp:revision>
  <dcterms:created xsi:type="dcterms:W3CDTF">2019-08-19T07:52:16Z</dcterms:created>
  <dcterms:modified xsi:type="dcterms:W3CDTF">2021-07-02T06:03:29Z</dcterms:modified>
</cp:coreProperties>
</file>